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51206400" cy="40233600"/>
  <p:notesSz cx="6858000" cy="9144000"/>
  <p:defaultTextStyle>
    <a:defPPr>
      <a:defRPr lang="en-US"/>
    </a:defPPr>
    <a:lvl1pPr marL="0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1pPr>
    <a:lvl2pPr marL="2194271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2pPr>
    <a:lvl3pPr marL="4388541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3pPr>
    <a:lvl4pPr marL="6582811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4pPr>
    <a:lvl5pPr marL="8777080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5pPr>
    <a:lvl6pPr marL="10971351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6pPr>
    <a:lvl7pPr marL="13165624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7pPr>
    <a:lvl8pPr marL="15359893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8pPr>
    <a:lvl9pPr marL="17554163" algn="l" defTabSz="4388541" rtl="0" eaLnBrk="1" latinLnBrk="0" hangingPunct="1">
      <a:defRPr sz="863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80"/>
  </p:normalViewPr>
  <p:slideViewPr>
    <p:cSldViewPr snapToGrid="0" snapToObjects="1">
      <p:cViewPr varScale="1">
        <p:scale>
          <a:sx n="24" d="100"/>
          <a:sy n="24" d="100"/>
        </p:scale>
        <p:origin x="222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584530"/>
            <a:ext cx="43525440" cy="14007253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1131956"/>
            <a:ext cx="38404800" cy="9713804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142067"/>
            <a:ext cx="11041380" cy="34096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142067"/>
            <a:ext cx="32484060" cy="340961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10030472"/>
            <a:ext cx="44165520" cy="1673605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6924858"/>
            <a:ext cx="44165520" cy="880109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710333"/>
            <a:ext cx="21762720" cy="25527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142076"/>
            <a:ext cx="44165520" cy="7776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862823"/>
            <a:ext cx="21662704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696440"/>
            <a:ext cx="21662704" cy="2161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862823"/>
            <a:ext cx="21769390" cy="483361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696440"/>
            <a:ext cx="21769390" cy="2161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792902"/>
            <a:ext cx="25923240" cy="28591933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682240"/>
            <a:ext cx="16515397" cy="938784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792902"/>
            <a:ext cx="25923240" cy="28591933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2070080"/>
            <a:ext cx="16515397" cy="22361316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142076"/>
            <a:ext cx="4416552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710333"/>
            <a:ext cx="4416552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7290595"/>
            <a:ext cx="1728216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7290595"/>
            <a:ext cx="1152144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4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16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2020-10-28T16:49:58Z</dcterms:created>
  <dcterms:modified xsi:type="dcterms:W3CDTF">2020-10-28T16:53:39Z</dcterms:modified>
</cp:coreProperties>
</file>