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8288000" cy="16459200"/>
  <p:notesSz cx="6858000" cy="9144000"/>
  <p:defaultTextStyle>
    <a:defPPr>
      <a:defRPr lang="en-US"/>
    </a:defPPr>
    <a:lvl1pPr marL="0" algn="l" defTabSz="1667866" rtl="0" eaLnBrk="1" latinLnBrk="0" hangingPunct="1">
      <a:defRPr sz="3283" kern="1200">
        <a:solidFill>
          <a:schemeClr val="tx1"/>
        </a:solidFill>
        <a:latin typeface="+mn-lt"/>
        <a:ea typeface="+mn-ea"/>
        <a:cs typeface="+mn-cs"/>
      </a:defRPr>
    </a:lvl1pPr>
    <a:lvl2pPr marL="833933" algn="l" defTabSz="1667866" rtl="0" eaLnBrk="1" latinLnBrk="0" hangingPunct="1">
      <a:defRPr sz="3283" kern="1200">
        <a:solidFill>
          <a:schemeClr val="tx1"/>
        </a:solidFill>
        <a:latin typeface="+mn-lt"/>
        <a:ea typeface="+mn-ea"/>
        <a:cs typeface="+mn-cs"/>
      </a:defRPr>
    </a:lvl2pPr>
    <a:lvl3pPr marL="1667866" algn="l" defTabSz="1667866" rtl="0" eaLnBrk="1" latinLnBrk="0" hangingPunct="1">
      <a:defRPr sz="3283" kern="1200">
        <a:solidFill>
          <a:schemeClr val="tx1"/>
        </a:solidFill>
        <a:latin typeface="+mn-lt"/>
        <a:ea typeface="+mn-ea"/>
        <a:cs typeface="+mn-cs"/>
      </a:defRPr>
    </a:lvl3pPr>
    <a:lvl4pPr marL="2501798" algn="l" defTabSz="1667866" rtl="0" eaLnBrk="1" latinLnBrk="0" hangingPunct="1">
      <a:defRPr sz="3283" kern="1200">
        <a:solidFill>
          <a:schemeClr val="tx1"/>
        </a:solidFill>
        <a:latin typeface="+mn-lt"/>
        <a:ea typeface="+mn-ea"/>
        <a:cs typeface="+mn-cs"/>
      </a:defRPr>
    </a:lvl4pPr>
    <a:lvl5pPr marL="3335731" algn="l" defTabSz="1667866" rtl="0" eaLnBrk="1" latinLnBrk="0" hangingPunct="1">
      <a:defRPr sz="3283" kern="1200">
        <a:solidFill>
          <a:schemeClr val="tx1"/>
        </a:solidFill>
        <a:latin typeface="+mn-lt"/>
        <a:ea typeface="+mn-ea"/>
        <a:cs typeface="+mn-cs"/>
      </a:defRPr>
    </a:lvl5pPr>
    <a:lvl6pPr marL="4169664" algn="l" defTabSz="1667866" rtl="0" eaLnBrk="1" latinLnBrk="0" hangingPunct="1">
      <a:defRPr sz="3283" kern="1200">
        <a:solidFill>
          <a:schemeClr val="tx1"/>
        </a:solidFill>
        <a:latin typeface="+mn-lt"/>
        <a:ea typeface="+mn-ea"/>
        <a:cs typeface="+mn-cs"/>
      </a:defRPr>
    </a:lvl6pPr>
    <a:lvl7pPr marL="5003597" algn="l" defTabSz="1667866" rtl="0" eaLnBrk="1" latinLnBrk="0" hangingPunct="1">
      <a:defRPr sz="3283" kern="1200">
        <a:solidFill>
          <a:schemeClr val="tx1"/>
        </a:solidFill>
        <a:latin typeface="+mn-lt"/>
        <a:ea typeface="+mn-ea"/>
        <a:cs typeface="+mn-cs"/>
      </a:defRPr>
    </a:lvl7pPr>
    <a:lvl8pPr marL="5837530" algn="l" defTabSz="1667866" rtl="0" eaLnBrk="1" latinLnBrk="0" hangingPunct="1">
      <a:defRPr sz="3283" kern="1200">
        <a:solidFill>
          <a:schemeClr val="tx1"/>
        </a:solidFill>
        <a:latin typeface="+mn-lt"/>
        <a:ea typeface="+mn-ea"/>
        <a:cs typeface="+mn-cs"/>
      </a:defRPr>
    </a:lvl8pPr>
    <a:lvl9pPr marL="6671462" algn="l" defTabSz="1667866" rtl="0" eaLnBrk="1" latinLnBrk="0" hangingPunct="1">
      <a:defRPr sz="328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80"/>
  </p:normalViewPr>
  <p:slideViewPr>
    <p:cSldViewPr snapToGrid="0" snapToObjects="1">
      <p:cViewPr varScale="1">
        <p:scale>
          <a:sx n="58" d="100"/>
          <a:sy n="58" d="100"/>
        </p:scale>
        <p:origin x="275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693671"/>
            <a:ext cx="15544800" cy="573024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8644891"/>
            <a:ext cx="13716000" cy="3973829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1" y="876300"/>
            <a:ext cx="3943350" cy="139484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1" y="876300"/>
            <a:ext cx="11601450" cy="13948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6" y="4103375"/>
            <a:ext cx="15773400" cy="6846569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6" y="11014715"/>
            <a:ext cx="15773400" cy="3600449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/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4381500"/>
            <a:ext cx="7772400" cy="104432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4381500"/>
            <a:ext cx="7772400" cy="104432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876304"/>
            <a:ext cx="15773400" cy="31813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4" y="4034791"/>
            <a:ext cx="7736680" cy="1977389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4" y="6012180"/>
            <a:ext cx="7736680" cy="88430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1" y="4034791"/>
            <a:ext cx="7774782" cy="1977389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1" y="6012180"/>
            <a:ext cx="7774782" cy="88430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1097280"/>
            <a:ext cx="5898356" cy="384048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2369824"/>
            <a:ext cx="9258300" cy="1169670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4937760"/>
            <a:ext cx="5898356" cy="9147811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1097280"/>
            <a:ext cx="5898356" cy="384048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2369824"/>
            <a:ext cx="9258300" cy="1169670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4937760"/>
            <a:ext cx="5898356" cy="9147811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876304"/>
            <a:ext cx="157734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4381500"/>
            <a:ext cx="157734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15255244"/>
            <a:ext cx="41148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15255244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15255244"/>
            <a:ext cx="41148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6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0164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2020-10-28T16:49:58Z</dcterms:created>
  <dcterms:modified xsi:type="dcterms:W3CDTF">2020-10-28T16:51:14Z</dcterms:modified>
</cp:coreProperties>
</file>