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51206400" cy="402336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9" autoAdjust="0"/>
    <p:restoredTop sz="94660"/>
  </p:normalViewPr>
  <p:slideViewPr>
    <p:cSldViewPr snapToGrid="0">
      <p:cViewPr varScale="1">
        <p:scale>
          <a:sx n="18" d="100"/>
          <a:sy n="18" d="100"/>
        </p:scale>
        <p:origin x="1260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0480" y="6584530"/>
            <a:ext cx="43525440" cy="14007253"/>
          </a:xfrm>
        </p:spPr>
        <p:txBody>
          <a:bodyPr anchor="b"/>
          <a:lstStyle>
            <a:lvl1pPr algn="ctr">
              <a:defRPr sz="3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0800" y="21131956"/>
            <a:ext cx="38404800" cy="9713804"/>
          </a:xfrm>
        </p:spPr>
        <p:txBody>
          <a:bodyPr/>
          <a:lstStyle>
            <a:lvl1pPr marL="0" indent="0" algn="ctr">
              <a:buNone/>
              <a:defRPr sz="13440"/>
            </a:lvl1pPr>
            <a:lvl2pPr marL="2560320" indent="0" algn="ctr">
              <a:buNone/>
              <a:defRPr sz="11200"/>
            </a:lvl2pPr>
            <a:lvl3pPr marL="5120640" indent="0" algn="ctr">
              <a:buNone/>
              <a:defRPr sz="10080"/>
            </a:lvl3pPr>
            <a:lvl4pPr marL="7680960" indent="0" algn="ctr">
              <a:buNone/>
              <a:defRPr sz="8960"/>
            </a:lvl4pPr>
            <a:lvl5pPr marL="10241280" indent="0" algn="ctr">
              <a:buNone/>
              <a:defRPr sz="8960"/>
            </a:lvl5pPr>
            <a:lvl6pPr marL="12801600" indent="0" algn="ctr">
              <a:buNone/>
              <a:defRPr sz="8960"/>
            </a:lvl6pPr>
            <a:lvl7pPr marL="15361920" indent="0" algn="ctr">
              <a:buNone/>
              <a:defRPr sz="8960"/>
            </a:lvl7pPr>
            <a:lvl8pPr marL="17922240" indent="0" algn="ctr">
              <a:buNone/>
              <a:defRPr sz="8960"/>
            </a:lvl8pPr>
            <a:lvl9pPr marL="20482560" indent="0" algn="ctr">
              <a:buNone/>
              <a:defRPr sz="896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24A0B-3D46-4522-8110-32556F15C9CE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50656-66CE-413A-B626-3152C93A3C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378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24A0B-3D46-4522-8110-32556F15C9CE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50656-66CE-413A-B626-3152C93A3C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812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644583" y="2142067"/>
            <a:ext cx="11041380" cy="3409611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20443" y="2142067"/>
            <a:ext cx="32484060" cy="34096116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24A0B-3D46-4522-8110-32556F15C9CE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50656-66CE-413A-B626-3152C93A3C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017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24A0B-3D46-4522-8110-32556F15C9CE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50656-66CE-413A-B626-3152C93A3C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345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3773" y="10030472"/>
            <a:ext cx="44165520" cy="16736057"/>
          </a:xfrm>
        </p:spPr>
        <p:txBody>
          <a:bodyPr anchor="b"/>
          <a:lstStyle>
            <a:lvl1pPr>
              <a:defRPr sz="3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93773" y="26924858"/>
            <a:ext cx="44165520" cy="8801097"/>
          </a:xfrm>
        </p:spPr>
        <p:txBody>
          <a:bodyPr/>
          <a:lstStyle>
            <a:lvl1pPr marL="0" indent="0">
              <a:buNone/>
              <a:defRPr sz="13440">
                <a:solidFill>
                  <a:schemeClr val="tx1"/>
                </a:solidFill>
              </a:defRPr>
            </a:lvl1pPr>
            <a:lvl2pPr marL="256032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2pPr>
            <a:lvl3pPr marL="5120640" indent="0">
              <a:buNone/>
              <a:defRPr sz="10080">
                <a:solidFill>
                  <a:schemeClr val="tx1">
                    <a:tint val="75000"/>
                  </a:schemeClr>
                </a:solidFill>
              </a:defRPr>
            </a:lvl3pPr>
            <a:lvl4pPr marL="768096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4pPr>
            <a:lvl5pPr marL="1024128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5pPr>
            <a:lvl6pPr marL="1280160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6pPr>
            <a:lvl7pPr marL="1536192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7pPr>
            <a:lvl8pPr marL="1792224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8pPr>
            <a:lvl9pPr marL="2048256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24A0B-3D46-4522-8110-32556F15C9CE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50656-66CE-413A-B626-3152C93A3C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613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20440" y="10710333"/>
            <a:ext cx="21762720" cy="2552785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923240" y="10710333"/>
            <a:ext cx="21762720" cy="2552785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24A0B-3D46-4522-8110-32556F15C9CE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50656-66CE-413A-B626-3152C93A3C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311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2142076"/>
            <a:ext cx="44165520" cy="777663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7115" y="9862823"/>
            <a:ext cx="21662704" cy="4833617"/>
          </a:xfrm>
        </p:spPr>
        <p:txBody>
          <a:bodyPr anchor="b"/>
          <a:lstStyle>
            <a:lvl1pPr marL="0" indent="0">
              <a:buNone/>
              <a:defRPr sz="13440" b="1"/>
            </a:lvl1pPr>
            <a:lvl2pPr marL="2560320" indent="0">
              <a:buNone/>
              <a:defRPr sz="11200" b="1"/>
            </a:lvl2pPr>
            <a:lvl3pPr marL="5120640" indent="0">
              <a:buNone/>
              <a:defRPr sz="10080" b="1"/>
            </a:lvl3pPr>
            <a:lvl4pPr marL="7680960" indent="0">
              <a:buNone/>
              <a:defRPr sz="8960" b="1"/>
            </a:lvl4pPr>
            <a:lvl5pPr marL="10241280" indent="0">
              <a:buNone/>
              <a:defRPr sz="8960" b="1"/>
            </a:lvl5pPr>
            <a:lvl6pPr marL="12801600" indent="0">
              <a:buNone/>
              <a:defRPr sz="8960" b="1"/>
            </a:lvl6pPr>
            <a:lvl7pPr marL="15361920" indent="0">
              <a:buNone/>
              <a:defRPr sz="8960" b="1"/>
            </a:lvl7pPr>
            <a:lvl8pPr marL="17922240" indent="0">
              <a:buNone/>
              <a:defRPr sz="8960" b="1"/>
            </a:lvl8pPr>
            <a:lvl9pPr marL="20482560" indent="0">
              <a:buNone/>
              <a:defRPr sz="896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7115" y="14696440"/>
            <a:ext cx="21662704" cy="2161625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923243" y="9862823"/>
            <a:ext cx="21769390" cy="4833617"/>
          </a:xfrm>
        </p:spPr>
        <p:txBody>
          <a:bodyPr anchor="b"/>
          <a:lstStyle>
            <a:lvl1pPr marL="0" indent="0">
              <a:buNone/>
              <a:defRPr sz="13440" b="1"/>
            </a:lvl1pPr>
            <a:lvl2pPr marL="2560320" indent="0">
              <a:buNone/>
              <a:defRPr sz="11200" b="1"/>
            </a:lvl2pPr>
            <a:lvl3pPr marL="5120640" indent="0">
              <a:buNone/>
              <a:defRPr sz="10080" b="1"/>
            </a:lvl3pPr>
            <a:lvl4pPr marL="7680960" indent="0">
              <a:buNone/>
              <a:defRPr sz="8960" b="1"/>
            </a:lvl4pPr>
            <a:lvl5pPr marL="10241280" indent="0">
              <a:buNone/>
              <a:defRPr sz="8960" b="1"/>
            </a:lvl5pPr>
            <a:lvl6pPr marL="12801600" indent="0">
              <a:buNone/>
              <a:defRPr sz="8960" b="1"/>
            </a:lvl6pPr>
            <a:lvl7pPr marL="15361920" indent="0">
              <a:buNone/>
              <a:defRPr sz="8960" b="1"/>
            </a:lvl7pPr>
            <a:lvl8pPr marL="17922240" indent="0">
              <a:buNone/>
              <a:defRPr sz="8960" b="1"/>
            </a:lvl8pPr>
            <a:lvl9pPr marL="20482560" indent="0">
              <a:buNone/>
              <a:defRPr sz="896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923243" y="14696440"/>
            <a:ext cx="21769390" cy="2161625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24A0B-3D46-4522-8110-32556F15C9CE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50656-66CE-413A-B626-3152C93A3C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42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24A0B-3D46-4522-8110-32556F15C9CE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50656-66CE-413A-B626-3152C93A3C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893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24A0B-3D46-4522-8110-32556F15C9CE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50656-66CE-413A-B626-3152C93A3C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894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2682240"/>
            <a:ext cx="16515397" cy="9387840"/>
          </a:xfrm>
        </p:spPr>
        <p:txBody>
          <a:bodyPr anchor="b"/>
          <a:lstStyle>
            <a:lvl1pPr>
              <a:defRPr sz="179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69390" y="5792902"/>
            <a:ext cx="25923240" cy="28591933"/>
          </a:xfrm>
        </p:spPr>
        <p:txBody>
          <a:bodyPr/>
          <a:lstStyle>
            <a:lvl1pPr>
              <a:defRPr sz="17920"/>
            </a:lvl1pPr>
            <a:lvl2pPr>
              <a:defRPr sz="15680"/>
            </a:lvl2pPr>
            <a:lvl3pPr>
              <a:defRPr sz="1344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0" y="12070080"/>
            <a:ext cx="16515397" cy="22361316"/>
          </a:xfrm>
        </p:spPr>
        <p:txBody>
          <a:bodyPr/>
          <a:lstStyle>
            <a:lvl1pPr marL="0" indent="0">
              <a:buNone/>
              <a:defRPr sz="8960"/>
            </a:lvl1pPr>
            <a:lvl2pPr marL="2560320" indent="0">
              <a:buNone/>
              <a:defRPr sz="7840"/>
            </a:lvl2pPr>
            <a:lvl3pPr marL="5120640" indent="0">
              <a:buNone/>
              <a:defRPr sz="6720"/>
            </a:lvl3pPr>
            <a:lvl4pPr marL="7680960" indent="0">
              <a:buNone/>
              <a:defRPr sz="5600"/>
            </a:lvl4pPr>
            <a:lvl5pPr marL="10241280" indent="0">
              <a:buNone/>
              <a:defRPr sz="5600"/>
            </a:lvl5pPr>
            <a:lvl6pPr marL="12801600" indent="0">
              <a:buNone/>
              <a:defRPr sz="5600"/>
            </a:lvl6pPr>
            <a:lvl7pPr marL="15361920" indent="0">
              <a:buNone/>
              <a:defRPr sz="5600"/>
            </a:lvl7pPr>
            <a:lvl8pPr marL="17922240" indent="0">
              <a:buNone/>
              <a:defRPr sz="5600"/>
            </a:lvl8pPr>
            <a:lvl9pPr marL="20482560" indent="0">
              <a:buNone/>
              <a:defRPr sz="5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24A0B-3D46-4522-8110-32556F15C9CE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50656-66CE-413A-B626-3152C93A3C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720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2682240"/>
            <a:ext cx="16515397" cy="9387840"/>
          </a:xfrm>
        </p:spPr>
        <p:txBody>
          <a:bodyPr anchor="b"/>
          <a:lstStyle>
            <a:lvl1pPr>
              <a:defRPr sz="179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769390" y="5792902"/>
            <a:ext cx="25923240" cy="28591933"/>
          </a:xfrm>
        </p:spPr>
        <p:txBody>
          <a:bodyPr anchor="t"/>
          <a:lstStyle>
            <a:lvl1pPr marL="0" indent="0">
              <a:buNone/>
              <a:defRPr sz="17920"/>
            </a:lvl1pPr>
            <a:lvl2pPr marL="2560320" indent="0">
              <a:buNone/>
              <a:defRPr sz="15680"/>
            </a:lvl2pPr>
            <a:lvl3pPr marL="5120640" indent="0">
              <a:buNone/>
              <a:defRPr sz="13440"/>
            </a:lvl3pPr>
            <a:lvl4pPr marL="7680960" indent="0">
              <a:buNone/>
              <a:defRPr sz="11200"/>
            </a:lvl4pPr>
            <a:lvl5pPr marL="10241280" indent="0">
              <a:buNone/>
              <a:defRPr sz="11200"/>
            </a:lvl5pPr>
            <a:lvl6pPr marL="12801600" indent="0">
              <a:buNone/>
              <a:defRPr sz="11200"/>
            </a:lvl6pPr>
            <a:lvl7pPr marL="15361920" indent="0">
              <a:buNone/>
              <a:defRPr sz="11200"/>
            </a:lvl7pPr>
            <a:lvl8pPr marL="17922240" indent="0">
              <a:buNone/>
              <a:defRPr sz="11200"/>
            </a:lvl8pPr>
            <a:lvl9pPr marL="20482560" indent="0">
              <a:buNone/>
              <a:defRPr sz="11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0" y="12070080"/>
            <a:ext cx="16515397" cy="22361316"/>
          </a:xfrm>
        </p:spPr>
        <p:txBody>
          <a:bodyPr/>
          <a:lstStyle>
            <a:lvl1pPr marL="0" indent="0">
              <a:buNone/>
              <a:defRPr sz="8960"/>
            </a:lvl1pPr>
            <a:lvl2pPr marL="2560320" indent="0">
              <a:buNone/>
              <a:defRPr sz="7840"/>
            </a:lvl2pPr>
            <a:lvl3pPr marL="5120640" indent="0">
              <a:buNone/>
              <a:defRPr sz="6720"/>
            </a:lvl3pPr>
            <a:lvl4pPr marL="7680960" indent="0">
              <a:buNone/>
              <a:defRPr sz="5600"/>
            </a:lvl4pPr>
            <a:lvl5pPr marL="10241280" indent="0">
              <a:buNone/>
              <a:defRPr sz="5600"/>
            </a:lvl5pPr>
            <a:lvl6pPr marL="12801600" indent="0">
              <a:buNone/>
              <a:defRPr sz="5600"/>
            </a:lvl6pPr>
            <a:lvl7pPr marL="15361920" indent="0">
              <a:buNone/>
              <a:defRPr sz="5600"/>
            </a:lvl7pPr>
            <a:lvl8pPr marL="17922240" indent="0">
              <a:buNone/>
              <a:defRPr sz="5600"/>
            </a:lvl8pPr>
            <a:lvl9pPr marL="20482560" indent="0">
              <a:buNone/>
              <a:defRPr sz="5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24A0B-3D46-4522-8110-32556F15C9CE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50656-66CE-413A-B626-3152C93A3C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310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0440" y="2142076"/>
            <a:ext cx="44165520" cy="7776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0440" y="10710333"/>
            <a:ext cx="44165520" cy="255278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0440" y="37290595"/>
            <a:ext cx="11521440" cy="21420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C24A0B-3D46-4522-8110-32556F15C9CE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62120" y="37290595"/>
            <a:ext cx="17282160" cy="21420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164520" y="37290595"/>
            <a:ext cx="11521440" cy="21420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A50656-66CE-413A-B626-3152C93A3C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725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5120640" rtl="0" eaLnBrk="1" latinLnBrk="0" hangingPunct="1">
        <a:lnSpc>
          <a:spcPct val="90000"/>
        </a:lnSpc>
        <a:spcBef>
          <a:spcPct val="0"/>
        </a:spcBef>
        <a:buNone/>
        <a:defRPr sz="246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0160" indent="-1280160" algn="l" defTabSz="5120640" rtl="0" eaLnBrk="1" latinLnBrk="0" hangingPunct="1">
        <a:lnSpc>
          <a:spcPct val="90000"/>
        </a:lnSpc>
        <a:spcBef>
          <a:spcPts val="5600"/>
        </a:spcBef>
        <a:buFont typeface="Arial" panose="020B0604020202020204" pitchFamily="34" charset="0"/>
        <a:buChar char="•"/>
        <a:defRPr sz="15680" kern="1200">
          <a:solidFill>
            <a:schemeClr val="tx1"/>
          </a:solidFill>
          <a:latin typeface="+mn-lt"/>
          <a:ea typeface="+mn-ea"/>
          <a:cs typeface="+mn-cs"/>
        </a:defRPr>
      </a:lvl1pPr>
      <a:lvl2pPr marL="384048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3pPr>
      <a:lvl4pPr marL="896112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4pPr>
      <a:lvl5pPr marL="1152144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5pPr>
      <a:lvl6pPr marL="1408176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6pPr>
      <a:lvl7pPr marL="1664208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1pPr>
      <a:lvl2pPr marL="256032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2pPr>
      <a:lvl3pPr marL="512064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4pPr>
      <a:lvl5pPr marL="1024128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5pPr>
      <a:lvl6pPr marL="1280160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6pPr>
      <a:lvl7pPr marL="1536192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7pPr>
      <a:lvl8pPr marL="1792224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8pPr>
      <a:lvl9pPr marL="2048256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99487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UNLV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</cp:revision>
  <dcterms:created xsi:type="dcterms:W3CDTF">2018-10-16T22:34:10Z</dcterms:created>
  <dcterms:modified xsi:type="dcterms:W3CDTF">2018-10-16T22:35:20Z</dcterms:modified>
</cp:coreProperties>
</file>