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206400" cy="40233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>
      <p:cViewPr varScale="1">
        <p:scale>
          <a:sx n="18" d="100"/>
          <a:sy n="18" d="100"/>
        </p:scale>
        <p:origin x="12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584530"/>
            <a:ext cx="43525440" cy="14007253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1131956"/>
            <a:ext cx="38404800" cy="9713804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7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142067"/>
            <a:ext cx="11041380" cy="34096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142067"/>
            <a:ext cx="32484060" cy="3409611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1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4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10030472"/>
            <a:ext cx="44165520" cy="1673605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6924858"/>
            <a:ext cx="44165520" cy="880109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1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710333"/>
            <a:ext cx="21762720" cy="255278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710333"/>
            <a:ext cx="21762720" cy="255278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1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142076"/>
            <a:ext cx="44165520" cy="7776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862823"/>
            <a:ext cx="21662704" cy="483361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696440"/>
            <a:ext cx="21662704" cy="21616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862823"/>
            <a:ext cx="21769390" cy="483361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696440"/>
            <a:ext cx="21769390" cy="21616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9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9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682240"/>
            <a:ext cx="16515397" cy="938784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792902"/>
            <a:ext cx="25923240" cy="28591933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2070080"/>
            <a:ext cx="16515397" cy="22361316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2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682240"/>
            <a:ext cx="16515397" cy="938784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792902"/>
            <a:ext cx="25923240" cy="28591933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2070080"/>
            <a:ext cx="16515397" cy="22361316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1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142076"/>
            <a:ext cx="4416552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710333"/>
            <a:ext cx="4416552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7290595"/>
            <a:ext cx="115214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24A0B-3D46-4522-8110-32556F15C9C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7290595"/>
            <a:ext cx="172821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7290595"/>
            <a:ext cx="115214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50656-66CE-413A-B626-3152C93A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487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2018-10-16T22:34:10Z</dcterms:created>
  <dcterms:modified xsi:type="dcterms:W3CDTF">2018-10-16T22:35:20Z</dcterms:modified>
</cp:coreProperties>
</file>