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24"/>
  </p:normalViewPr>
  <p:slideViewPr>
    <p:cSldViewPr snapToGrid="0" snapToObjects="1">
      <p:cViewPr varScale="1">
        <p:scale>
          <a:sx n="22" d="100"/>
          <a:sy n="22" d="100"/>
        </p:scale>
        <p:origin x="208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03-4C29-D044-86F9-A5790B81F2BC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99C2-BA2F-FE49-BDB7-736DB120D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55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2017-03-09T18:17:21Z</dcterms:created>
  <dcterms:modified xsi:type="dcterms:W3CDTF">2017-03-09T18:18:55Z</dcterms:modified>
</cp:coreProperties>
</file>