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9"/>
    <p:restoredTop sz="94624"/>
  </p:normalViewPr>
  <p:slideViewPr>
    <p:cSldViewPr snapToGrid="0" snapToObjects="1">
      <p:cViewPr>
        <p:scale>
          <a:sx n="31" d="100"/>
          <a:sy n="31" d="100"/>
        </p:scale>
        <p:origin x="584" y="256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53AEE-91CB-6D42-B236-6C4EC549D609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EBB88-59F7-BA45-9598-442EF309A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2017-03-09T18:15:59Z</dcterms:created>
  <dcterms:modified xsi:type="dcterms:W3CDTF">2017-03-09T18:17:09Z</dcterms:modified>
</cp:coreProperties>
</file>