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0116800" cy="25603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9" autoAdjust="0"/>
    <p:restoredTop sz="94660"/>
  </p:normalViewPr>
  <p:slideViewPr>
    <p:cSldViewPr snapToGrid="0">
      <p:cViewPr varScale="1">
        <p:scale>
          <a:sx n="29" d="100"/>
          <a:sy n="29" d="100"/>
        </p:scale>
        <p:origin x="233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8760" y="4190155"/>
            <a:ext cx="17099280" cy="8913707"/>
          </a:xfrm>
        </p:spPr>
        <p:txBody>
          <a:bodyPr anchor="b"/>
          <a:lstStyle>
            <a:lvl1pPr algn="ctr">
              <a:defRPr sz="1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4600" y="13447609"/>
            <a:ext cx="15087600" cy="6181511"/>
          </a:xfrm>
        </p:spPr>
        <p:txBody>
          <a:bodyPr/>
          <a:lstStyle>
            <a:lvl1pPr marL="0" indent="0" algn="ctr">
              <a:buNone/>
              <a:defRPr sz="5280"/>
            </a:lvl1pPr>
            <a:lvl2pPr marL="1005840" indent="0" algn="ctr">
              <a:buNone/>
              <a:defRPr sz="4400"/>
            </a:lvl2pPr>
            <a:lvl3pPr marL="2011680" indent="0" algn="ctr">
              <a:buNone/>
              <a:defRPr sz="3960"/>
            </a:lvl3pPr>
            <a:lvl4pPr marL="3017520" indent="0" algn="ctr">
              <a:buNone/>
              <a:defRPr sz="3520"/>
            </a:lvl4pPr>
            <a:lvl5pPr marL="4023360" indent="0" algn="ctr">
              <a:buNone/>
              <a:defRPr sz="3520"/>
            </a:lvl5pPr>
            <a:lvl6pPr marL="5029200" indent="0" algn="ctr">
              <a:buNone/>
              <a:defRPr sz="3520"/>
            </a:lvl6pPr>
            <a:lvl7pPr marL="6035040" indent="0" algn="ctr">
              <a:buNone/>
              <a:defRPr sz="3520"/>
            </a:lvl7pPr>
            <a:lvl8pPr marL="7040880" indent="0" algn="ctr">
              <a:buNone/>
              <a:defRPr sz="3520"/>
            </a:lvl8pPr>
            <a:lvl9pPr marL="8046720" indent="0" algn="ctr">
              <a:buNone/>
              <a:defRPr sz="352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EC4-E8A3-49FE-AC3C-6361612641C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D3D2-C144-40DC-B6FB-269D8D48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807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EC4-E8A3-49FE-AC3C-6361612641C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D3D2-C144-40DC-B6FB-269D8D48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836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396086" y="1363133"/>
            <a:ext cx="4337685" cy="216975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83031" y="1363133"/>
            <a:ext cx="12761595" cy="2169752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EC4-E8A3-49FE-AC3C-6361612641C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D3D2-C144-40DC-B6FB-269D8D48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69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EC4-E8A3-49FE-AC3C-6361612641C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D3D2-C144-40DC-B6FB-269D8D48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44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2554" y="6383028"/>
            <a:ext cx="17350740" cy="10650218"/>
          </a:xfrm>
        </p:spPr>
        <p:txBody>
          <a:bodyPr anchor="b"/>
          <a:lstStyle>
            <a:lvl1pPr>
              <a:defRPr sz="1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2554" y="17134001"/>
            <a:ext cx="17350740" cy="5600698"/>
          </a:xfrm>
        </p:spPr>
        <p:txBody>
          <a:bodyPr/>
          <a:lstStyle>
            <a:lvl1pPr marL="0" indent="0">
              <a:buNone/>
              <a:defRPr sz="5280">
                <a:solidFill>
                  <a:schemeClr val="tx1"/>
                </a:solidFill>
              </a:defRPr>
            </a:lvl1pPr>
            <a:lvl2pPr marL="100584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2pPr>
            <a:lvl3pPr marL="2011680" indent="0">
              <a:buNone/>
              <a:defRPr sz="3960">
                <a:solidFill>
                  <a:schemeClr val="tx1">
                    <a:tint val="75000"/>
                  </a:schemeClr>
                </a:solidFill>
              </a:defRPr>
            </a:lvl3pPr>
            <a:lvl4pPr marL="301752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4pPr>
            <a:lvl5pPr marL="402336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5pPr>
            <a:lvl6pPr marL="502920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6pPr>
            <a:lvl7pPr marL="603504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7pPr>
            <a:lvl8pPr marL="704088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8pPr>
            <a:lvl9pPr marL="8046720" indent="0">
              <a:buNone/>
              <a:defRPr sz="3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EC4-E8A3-49FE-AC3C-6361612641C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D3D2-C144-40DC-B6FB-269D8D48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97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83030" y="6815667"/>
            <a:ext cx="8549640" cy="162449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184130" y="6815667"/>
            <a:ext cx="8549640" cy="162449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EC4-E8A3-49FE-AC3C-6361612641C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D3D2-C144-40DC-B6FB-269D8D48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438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1363139"/>
            <a:ext cx="17350740" cy="49487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5652" y="6276342"/>
            <a:ext cx="8510348" cy="3075938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840" indent="0">
              <a:buNone/>
              <a:defRPr sz="4400" b="1"/>
            </a:lvl2pPr>
            <a:lvl3pPr marL="2011680" indent="0">
              <a:buNone/>
              <a:defRPr sz="3960" b="1"/>
            </a:lvl3pPr>
            <a:lvl4pPr marL="3017520" indent="0">
              <a:buNone/>
              <a:defRPr sz="3520" b="1"/>
            </a:lvl4pPr>
            <a:lvl5pPr marL="4023360" indent="0">
              <a:buNone/>
              <a:defRPr sz="3520" b="1"/>
            </a:lvl5pPr>
            <a:lvl6pPr marL="5029200" indent="0">
              <a:buNone/>
              <a:defRPr sz="3520" b="1"/>
            </a:lvl6pPr>
            <a:lvl7pPr marL="6035040" indent="0">
              <a:buNone/>
              <a:defRPr sz="3520" b="1"/>
            </a:lvl7pPr>
            <a:lvl8pPr marL="7040880" indent="0">
              <a:buNone/>
              <a:defRPr sz="3520" b="1"/>
            </a:lvl8pPr>
            <a:lvl9pPr marL="8046720" indent="0">
              <a:buNone/>
              <a:defRPr sz="35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5652" y="9352280"/>
            <a:ext cx="8510348" cy="137557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184131" y="6276342"/>
            <a:ext cx="8552260" cy="3075938"/>
          </a:xfrm>
        </p:spPr>
        <p:txBody>
          <a:bodyPr anchor="b"/>
          <a:lstStyle>
            <a:lvl1pPr marL="0" indent="0">
              <a:buNone/>
              <a:defRPr sz="5280" b="1"/>
            </a:lvl1pPr>
            <a:lvl2pPr marL="1005840" indent="0">
              <a:buNone/>
              <a:defRPr sz="4400" b="1"/>
            </a:lvl2pPr>
            <a:lvl3pPr marL="2011680" indent="0">
              <a:buNone/>
              <a:defRPr sz="3960" b="1"/>
            </a:lvl3pPr>
            <a:lvl4pPr marL="3017520" indent="0">
              <a:buNone/>
              <a:defRPr sz="3520" b="1"/>
            </a:lvl4pPr>
            <a:lvl5pPr marL="4023360" indent="0">
              <a:buNone/>
              <a:defRPr sz="3520" b="1"/>
            </a:lvl5pPr>
            <a:lvl6pPr marL="5029200" indent="0">
              <a:buNone/>
              <a:defRPr sz="3520" b="1"/>
            </a:lvl6pPr>
            <a:lvl7pPr marL="6035040" indent="0">
              <a:buNone/>
              <a:defRPr sz="3520" b="1"/>
            </a:lvl7pPr>
            <a:lvl8pPr marL="7040880" indent="0">
              <a:buNone/>
              <a:defRPr sz="3520" b="1"/>
            </a:lvl8pPr>
            <a:lvl9pPr marL="8046720" indent="0">
              <a:buNone/>
              <a:defRPr sz="352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184131" y="9352280"/>
            <a:ext cx="8552260" cy="137557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EC4-E8A3-49FE-AC3C-6361612641C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D3D2-C144-40DC-B6FB-269D8D48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144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EC4-E8A3-49FE-AC3C-6361612641C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D3D2-C144-40DC-B6FB-269D8D48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65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EC4-E8A3-49FE-AC3C-6361612641C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D3D2-C144-40DC-B6FB-269D8D48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9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1706880"/>
            <a:ext cx="6488192" cy="5974080"/>
          </a:xfrm>
        </p:spPr>
        <p:txBody>
          <a:bodyPr anchor="b"/>
          <a:lstStyle>
            <a:lvl1pPr>
              <a:defRPr sz="70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2260" y="3686392"/>
            <a:ext cx="10184130" cy="18194867"/>
          </a:xfrm>
        </p:spPr>
        <p:txBody>
          <a:bodyPr/>
          <a:lstStyle>
            <a:lvl1pPr>
              <a:defRPr sz="7040"/>
            </a:lvl1pPr>
            <a:lvl2pPr>
              <a:defRPr sz="6160"/>
            </a:lvl2pPr>
            <a:lvl3pPr>
              <a:defRPr sz="5280"/>
            </a:lvl3pPr>
            <a:lvl4pPr>
              <a:defRPr sz="4400"/>
            </a:lvl4pPr>
            <a:lvl5pPr>
              <a:defRPr sz="4400"/>
            </a:lvl5pPr>
            <a:lvl6pPr>
              <a:defRPr sz="4400"/>
            </a:lvl6pPr>
            <a:lvl7pPr>
              <a:defRPr sz="4400"/>
            </a:lvl7pPr>
            <a:lvl8pPr>
              <a:defRPr sz="4400"/>
            </a:lvl8pPr>
            <a:lvl9pPr>
              <a:defRPr sz="4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5650" y="7680960"/>
            <a:ext cx="6488192" cy="14229929"/>
          </a:xfrm>
        </p:spPr>
        <p:txBody>
          <a:bodyPr/>
          <a:lstStyle>
            <a:lvl1pPr marL="0" indent="0">
              <a:buNone/>
              <a:defRPr sz="3520"/>
            </a:lvl1pPr>
            <a:lvl2pPr marL="1005840" indent="0">
              <a:buNone/>
              <a:defRPr sz="3080"/>
            </a:lvl2pPr>
            <a:lvl3pPr marL="2011680" indent="0">
              <a:buNone/>
              <a:defRPr sz="2640"/>
            </a:lvl3pPr>
            <a:lvl4pPr marL="3017520" indent="0">
              <a:buNone/>
              <a:defRPr sz="2200"/>
            </a:lvl4pPr>
            <a:lvl5pPr marL="4023360" indent="0">
              <a:buNone/>
              <a:defRPr sz="2200"/>
            </a:lvl5pPr>
            <a:lvl6pPr marL="5029200" indent="0">
              <a:buNone/>
              <a:defRPr sz="2200"/>
            </a:lvl6pPr>
            <a:lvl7pPr marL="6035040" indent="0">
              <a:buNone/>
              <a:defRPr sz="2200"/>
            </a:lvl7pPr>
            <a:lvl8pPr marL="7040880" indent="0">
              <a:buNone/>
              <a:defRPr sz="2200"/>
            </a:lvl8pPr>
            <a:lvl9pPr marL="8046720" indent="0">
              <a:buNone/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EC4-E8A3-49FE-AC3C-6361612641C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D3D2-C144-40DC-B6FB-269D8D48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732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5650" y="1706880"/>
            <a:ext cx="6488192" cy="5974080"/>
          </a:xfrm>
        </p:spPr>
        <p:txBody>
          <a:bodyPr anchor="b"/>
          <a:lstStyle>
            <a:lvl1pPr>
              <a:defRPr sz="70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52260" y="3686392"/>
            <a:ext cx="10184130" cy="18194867"/>
          </a:xfrm>
        </p:spPr>
        <p:txBody>
          <a:bodyPr anchor="t"/>
          <a:lstStyle>
            <a:lvl1pPr marL="0" indent="0">
              <a:buNone/>
              <a:defRPr sz="7040"/>
            </a:lvl1pPr>
            <a:lvl2pPr marL="1005840" indent="0">
              <a:buNone/>
              <a:defRPr sz="6160"/>
            </a:lvl2pPr>
            <a:lvl3pPr marL="2011680" indent="0">
              <a:buNone/>
              <a:defRPr sz="5280"/>
            </a:lvl3pPr>
            <a:lvl4pPr marL="3017520" indent="0">
              <a:buNone/>
              <a:defRPr sz="4400"/>
            </a:lvl4pPr>
            <a:lvl5pPr marL="4023360" indent="0">
              <a:buNone/>
              <a:defRPr sz="4400"/>
            </a:lvl5pPr>
            <a:lvl6pPr marL="5029200" indent="0">
              <a:buNone/>
              <a:defRPr sz="4400"/>
            </a:lvl6pPr>
            <a:lvl7pPr marL="6035040" indent="0">
              <a:buNone/>
              <a:defRPr sz="4400"/>
            </a:lvl7pPr>
            <a:lvl8pPr marL="7040880" indent="0">
              <a:buNone/>
              <a:defRPr sz="4400"/>
            </a:lvl8pPr>
            <a:lvl9pPr marL="8046720" indent="0">
              <a:buNone/>
              <a:defRPr sz="44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85650" y="7680960"/>
            <a:ext cx="6488192" cy="14229929"/>
          </a:xfrm>
        </p:spPr>
        <p:txBody>
          <a:bodyPr/>
          <a:lstStyle>
            <a:lvl1pPr marL="0" indent="0">
              <a:buNone/>
              <a:defRPr sz="3520"/>
            </a:lvl1pPr>
            <a:lvl2pPr marL="1005840" indent="0">
              <a:buNone/>
              <a:defRPr sz="3080"/>
            </a:lvl2pPr>
            <a:lvl3pPr marL="2011680" indent="0">
              <a:buNone/>
              <a:defRPr sz="2640"/>
            </a:lvl3pPr>
            <a:lvl4pPr marL="3017520" indent="0">
              <a:buNone/>
              <a:defRPr sz="2200"/>
            </a:lvl4pPr>
            <a:lvl5pPr marL="4023360" indent="0">
              <a:buNone/>
              <a:defRPr sz="2200"/>
            </a:lvl5pPr>
            <a:lvl6pPr marL="5029200" indent="0">
              <a:buNone/>
              <a:defRPr sz="2200"/>
            </a:lvl6pPr>
            <a:lvl7pPr marL="6035040" indent="0">
              <a:buNone/>
              <a:defRPr sz="2200"/>
            </a:lvl7pPr>
            <a:lvl8pPr marL="7040880" indent="0">
              <a:buNone/>
              <a:defRPr sz="2200"/>
            </a:lvl8pPr>
            <a:lvl9pPr marL="8046720" indent="0">
              <a:buNone/>
              <a:defRPr sz="22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3EEC4-E8A3-49FE-AC3C-6361612641C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D3D2-C144-40DC-B6FB-269D8D48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421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83030" y="1363139"/>
            <a:ext cx="17350740" cy="4948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3030" y="6815667"/>
            <a:ext cx="17350740" cy="162449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83030" y="23730379"/>
            <a:ext cx="452628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3EEC4-E8A3-49FE-AC3C-6361612641CD}" type="datetimeFigureOut">
              <a:rPr lang="en-US" smtClean="0"/>
              <a:t>10/16/2018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663690" y="23730379"/>
            <a:ext cx="678942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207490" y="23730379"/>
            <a:ext cx="4526280" cy="13631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CD3D2-C144-40DC-B6FB-269D8D483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68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011680" rtl="0" eaLnBrk="1" latinLnBrk="0" hangingPunct="1">
        <a:lnSpc>
          <a:spcPct val="90000"/>
        </a:lnSpc>
        <a:spcBef>
          <a:spcPct val="0"/>
        </a:spcBef>
        <a:buNone/>
        <a:defRPr sz="96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2920" indent="-502920" algn="l" defTabSz="2011680" rtl="0" eaLnBrk="1" latinLnBrk="0" hangingPunct="1">
        <a:lnSpc>
          <a:spcPct val="90000"/>
        </a:lnSpc>
        <a:spcBef>
          <a:spcPts val="2200"/>
        </a:spcBef>
        <a:buFont typeface="Arial" panose="020B0604020202020204" pitchFamily="34" charset="0"/>
        <a:buChar char="•"/>
        <a:defRPr sz="6160" kern="1200">
          <a:solidFill>
            <a:schemeClr val="tx1"/>
          </a:solidFill>
          <a:latin typeface="+mn-lt"/>
          <a:ea typeface="+mn-ea"/>
          <a:cs typeface="+mn-cs"/>
        </a:defRPr>
      </a:lvl1pPr>
      <a:lvl2pPr marL="15087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5280" kern="1200">
          <a:solidFill>
            <a:schemeClr val="tx1"/>
          </a:solidFill>
          <a:latin typeface="+mn-lt"/>
          <a:ea typeface="+mn-ea"/>
          <a:cs typeface="+mn-cs"/>
        </a:defRPr>
      </a:lvl2pPr>
      <a:lvl3pPr marL="25146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4400" kern="1200">
          <a:solidFill>
            <a:schemeClr val="tx1"/>
          </a:solidFill>
          <a:latin typeface="+mn-lt"/>
          <a:ea typeface="+mn-ea"/>
          <a:cs typeface="+mn-cs"/>
        </a:defRPr>
      </a:lvl3pPr>
      <a:lvl4pPr marL="35204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52628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53212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53796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54380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549640" indent="-502920" algn="l" defTabSz="201168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1pPr>
      <a:lvl2pPr marL="10058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2pPr>
      <a:lvl3pPr marL="20116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3pPr>
      <a:lvl4pPr marL="30175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4pPr>
      <a:lvl5pPr marL="402336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6pPr>
      <a:lvl7pPr marL="603504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7pPr>
      <a:lvl8pPr marL="704088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8pPr>
      <a:lvl9pPr marL="8046720" algn="l" defTabSz="2011680" rtl="0" eaLnBrk="1" latinLnBrk="0" hangingPunct="1">
        <a:defRPr sz="3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314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UNLV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1</cp:revision>
  <dcterms:created xsi:type="dcterms:W3CDTF">2018-10-16T22:37:12Z</dcterms:created>
  <dcterms:modified xsi:type="dcterms:W3CDTF">2018-10-16T22:37:52Z</dcterms:modified>
</cp:coreProperties>
</file>