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1pPr>
    <a:lvl2pPr marL="1316647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2pPr>
    <a:lvl3pPr marL="2633293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3pPr>
    <a:lvl4pPr marL="3949939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4pPr>
    <a:lvl5pPr marL="5266585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5pPr>
    <a:lvl6pPr marL="6583232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6pPr>
    <a:lvl7pPr marL="7899880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7pPr>
    <a:lvl8pPr marL="9216526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8pPr>
    <a:lvl9pPr marL="10533172" algn="l" defTabSz="2633293" rtl="0" eaLnBrk="1" latinLnBrk="0" hangingPunct="1">
      <a:defRPr sz="518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80"/>
  </p:normalViewPr>
  <p:slideViewPr>
    <p:cSldViewPr snapToGrid="0" snapToObjects="1">
      <p:cViewPr varScale="1">
        <p:scale>
          <a:sx n="44" d="100"/>
          <a:sy n="44" d="100"/>
        </p:scale>
        <p:origin x="15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16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2020-10-28T16:49:58Z</dcterms:created>
  <dcterms:modified xsi:type="dcterms:W3CDTF">2020-10-28T16:52:53Z</dcterms:modified>
</cp:coreProperties>
</file>