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3686610" rtl="0" eaLnBrk="1" latinLnBrk="0" hangingPunct="1">
      <a:defRPr sz="7256" kern="1200">
        <a:solidFill>
          <a:schemeClr val="tx1"/>
        </a:solidFill>
        <a:latin typeface="+mn-lt"/>
        <a:ea typeface="+mn-ea"/>
        <a:cs typeface="+mn-cs"/>
      </a:defRPr>
    </a:lvl1pPr>
    <a:lvl2pPr marL="1843306" algn="l" defTabSz="3686610" rtl="0" eaLnBrk="1" latinLnBrk="0" hangingPunct="1">
      <a:defRPr sz="7256" kern="1200">
        <a:solidFill>
          <a:schemeClr val="tx1"/>
        </a:solidFill>
        <a:latin typeface="+mn-lt"/>
        <a:ea typeface="+mn-ea"/>
        <a:cs typeface="+mn-cs"/>
      </a:defRPr>
    </a:lvl2pPr>
    <a:lvl3pPr marL="3686610" algn="l" defTabSz="3686610" rtl="0" eaLnBrk="1" latinLnBrk="0" hangingPunct="1">
      <a:defRPr sz="7256" kern="1200">
        <a:solidFill>
          <a:schemeClr val="tx1"/>
        </a:solidFill>
        <a:latin typeface="+mn-lt"/>
        <a:ea typeface="+mn-ea"/>
        <a:cs typeface="+mn-cs"/>
      </a:defRPr>
    </a:lvl3pPr>
    <a:lvl4pPr marL="5529915" algn="l" defTabSz="3686610" rtl="0" eaLnBrk="1" latinLnBrk="0" hangingPunct="1">
      <a:defRPr sz="7256" kern="1200">
        <a:solidFill>
          <a:schemeClr val="tx1"/>
        </a:solidFill>
        <a:latin typeface="+mn-lt"/>
        <a:ea typeface="+mn-ea"/>
        <a:cs typeface="+mn-cs"/>
      </a:defRPr>
    </a:lvl4pPr>
    <a:lvl5pPr marL="7373219" algn="l" defTabSz="3686610" rtl="0" eaLnBrk="1" latinLnBrk="0" hangingPunct="1">
      <a:defRPr sz="7256" kern="1200">
        <a:solidFill>
          <a:schemeClr val="tx1"/>
        </a:solidFill>
        <a:latin typeface="+mn-lt"/>
        <a:ea typeface="+mn-ea"/>
        <a:cs typeface="+mn-cs"/>
      </a:defRPr>
    </a:lvl5pPr>
    <a:lvl6pPr marL="9216525" algn="l" defTabSz="3686610" rtl="0" eaLnBrk="1" latinLnBrk="0" hangingPunct="1">
      <a:defRPr sz="7256" kern="1200">
        <a:solidFill>
          <a:schemeClr val="tx1"/>
        </a:solidFill>
        <a:latin typeface="+mn-lt"/>
        <a:ea typeface="+mn-ea"/>
        <a:cs typeface="+mn-cs"/>
      </a:defRPr>
    </a:lvl6pPr>
    <a:lvl7pPr marL="11059832" algn="l" defTabSz="3686610" rtl="0" eaLnBrk="1" latinLnBrk="0" hangingPunct="1">
      <a:defRPr sz="7256" kern="1200">
        <a:solidFill>
          <a:schemeClr val="tx1"/>
        </a:solidFill>
        <a:latin typeface="+mn-lt"/>
        <a:ea typeface="+mn-ea"/>
        <a:cs typeface="+mn-cs"/>
      </a:defRPr>
    </a:lvl7pPr>
    <a:lvl8pPr marL="12903136" algn="l" defTabSz="3686610" rtl="0" eaLnBrk="1" latinLnBrk="0" hangingPunct="1">
      <a:defRPr sz="7256" kern="1200">
        <a:solidFill>
          <a:schemeClr val="tx1"/>
        </a:solidFill>
        <a:latin typeface="+mn-lt"/>
        <a:ea typeface="+mn-ea"/>
        <a:cs typeface="+mn-cs"/>
      </a:defRPr>
    </a:lvl8pPr>
    <a:lvl9pPr marL="14746441" algn="l" defTabSz="3686610" rtl="0" eaLnBrk="1" latinLnBrk="0" hangingPunct="1">
      <a:defRPr sz="7256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0"/>
    <p:restoredTop sz="94680"/>
  </p:normalViewPr>
  <p:slideViewPr>
    <p:cSldViewPr snapToGrid="0" snapToObjects="1">
      <p:cViewPr varScale="1">
        <p:scale>
          <a:sx n="29" d="100"/>
          <a:sy n="29" d="100"/>
        </p:scale>
        <p:origin x="2192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F21FE-C0FD-A548-8443-6E6B91036F15}" type="datetimeFigureOut">
              <a:rPr lang="en-US" smtClean="0"/>
              <a:t>10/28/20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1C721-F2AE-CF40-8B53-B4EAB16A4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481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0164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4</cp:revision>
  <dcterms:created xsi:type="dcterms:W3CDTF">2020-10-28T16:49:58Z</dcterms:created>
  <dcterms:modified xsi:type="dcterms:W3CDTF">2020-10-28T16:53:20Z</dcterms:modified>
</cp:coreProperties>
</file>