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25603200" cy="20116800"/>
  <p:notesSz cx="6858000" cy="9144000"/>
  <p:defaultTextStyle>
    <a:defPPr>
      <a:defRPr lang="en-US"/>
    </a:defPPr>
    <a:lvl1pPr marL="0" algn="l" defTabSz="2194411" rtl="0" eaLnBrk="1" latinLnBrk="0" hangingPunct="1">
      <a:defRPr sz="4319" kern="1200">
        <a:solidFill>
          <a:schemeClr val="tx1"/>
        </a:solidFill>
        <a:latin typeface="+mn-lt"/>
        <a:ea typeface="+mn-ea"/>
        <a:cs typeface="+mn-cs"/>
      </a:defRPr>
    </a:lvl1pPr>
    <a:lvl2pPr marL="1097206" algn="l" defTabSz="2194411" rtl="0" eaLnBrk="1" latinLnBrk="0" hangingPunct="1">
      <a:defRPr sz="4319" kern="1200">
        <a:solidFill>
          <a:schemeClr val="tx1"/>
        </a:solidFill>
        <a:latin typeface="+mn-lt"/>
        <a:ea typeface="+mn-ea"/>
        <a:cs typeface="+mn-cs"/>
      </a:defRPr>
    </a:lvl2pPr>
    <a:lvl3pPr marL="2194411" algn="l" defTabSz="2194411" rtl="0" eaLnBrk="1" latinLnBrk="0" hangingPunct="1">
      <a:defRPr sz="4319" kern="1200">
        <a:solidFill>
          <a:schemeClr val="tx1"/>
        </a:solidFill>
        <a:latin typeface="+mn-lt"/>
        <a:ea typeface="+mn-ea"/>
        <a:cs typeface="+mn-cs"/>
      </a:defRPr>
    </a:lvl3pPr>
    <a:lvl4pPr marL="3291616" algn="l" defTabSz="2194411" rtl="0" eaLnBrk="1" latinLnBrk="0" hangingPunct="1">
      <a:defRPr sz="4319" kern="1200">
        <a:solidFill>
          <a:schemeClr val="tx1"/>
        </a:solidFill>
        <a:latin typeface="+mn-lt"/>
        <a:ea typeface="+mn-ea"/>
        <a:cs typeface="+mn-cs"/>
      </a:defRPr>
    </a:lvl4pPr>
    <a:lvl5pPr marL="4388821" algn="l" defTabSz="2194411" rtl="0" eaLnBrk="1" latinLnBrk="0" hangingPunct="1">
      <a:defRPr sz="4319" kern="1200">
        <a:solidFill>
          <a:schemeClr val="tx1"/>
        </a:solidFill>
        <a:latin typeface="+mn-lt"/>
        <a:ea typeface="+mn-ea"/>
        <a:cs typeface="+mn-cs"/>
      </a:defRPr>
    </a:lvl5pPr>
    <a:lvl6pPr marL="5486027" algn="l" defTabSz="2194411" rtl="0" eaLnBrk="1" latinLnBrk="0" hangingPunct="1">
      <a:defRPr sz="4319" kern="1200">
        <a:solidFill>
          <a:schemeClr val="tx1"/>
        </a:solidFill>
        <a:latin typeface="+mn-lt"/>
        <a:ea typeface="+mn-ea"/>
        <a:cs typeface="+mn-cs"/>
      </a:defRPr>
    </a:lvl6pPr>
    <a:lvl7pPr marL="6583233" algn="l" defTabSz="2194411" rtl="0" eaLnBrk="1" latinLnBrk="0" hangingPunct="1">
      <a:defRPr sz="4319" kern="1200">
        <a:solidFill>
          <a:schemeClr val="tx1"/>
        </a:solidFill>
        <a:latin typeface="+mn-lt"/>
        <a:ea typeface="+mn-ea"/>
        <a:cs typeface="+mn-cs"/>
      </a:defRPr>
    </a:lvl7pPr>
    <a:lvl8pPr marL="7680438" algn="l" defTabSz="2194411" rtl="0" eaLnBrk="1" latinLnBrk="0" hangingPunct="1">
      <a:defRPr sz="4319" kern="1200">
        <a:solidFill>
          <a:schemeClr val="tx1"/>
        </a:solidFill>
        <a:latin typeface="+mn-lt"/>
        <a:ea typeface="+mn-ea"/>
        <a:cs typeface="+mn-cs"/>
      </a:defRPr>
    </a:lvl8pPr>
    <a:lvl9pPr marL="8777643" algn="l" defTabSz="2194411" rtl="0" eaLnBrk="1" latinLnBrk="0" hangingPunct="1">
      <a:defRPr sz="4319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0"/>
    <p:restoredTop sz="94680"/>
  </p:normalViewPr>
  <p:slideViewPr>
    <p:cSldViewPr snapToGrid="0" snapToObjects="1">
      <p:cViewPr varScale="1">
        <p:scale>
          <a:sx n="48" d="100"/>
          <a:sy n="48" d="100"/>
        </p:scale>
        <p:origin x="2224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0240" y="3292265"/>
            <a:ext cx="21762720" cy="7003627"/>
          </a:xfrm>
        </p:spPr>
        <p:txBody>
          <a:bodyPr anchor="b"/>
          <a:lstStyle>
            <a:lvl1pPr algn="ctr">
              <a:defRPr sz="16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10565978"/>
            <a:ext cx="19202400" cy="4856902"/>
          </a:xfrm>
        </p:spPr>
        <p:txBody>
          <a:bodyPr/>
          <a:lstStyle>
            <a:lvl1pPr marL="0" indent="0" algn="ctr">
              <a:buNone/>
              <a:defRPr sz="6720"/>
            </a:lvl1pPr>
            <a:lvl2pPr marL="1280160" indent="0" algn="ctr">
              <a:buNone/>
              <a:defRPr sz="5600"/>
            </a:lvl2pPr>
            <a:lvl3pPr marL="2560320" indent="0" algn="ctr">
              <a:buNone/>
              <a:defRPr sz="5040"/>
            </a:lvl3pPr>
            <a:lvl4pPr marL="3840480" indent="0" algn="ctr">
              <a:buNone/>
              <a:defRPr sz="4480"/>
            </a:lvl4pPr>
            <a:lvl5pPr marL="5120640" indent="0" algn="ctr">
              <a:buNone/>
              <a:defRPr sz="4480"/>
            </a:lvl5pPr>
            <a:lvl6pPr marL="6400800" indent="0" algn="ctr">
              <a:buNone/>
              <a:defRPr sz="4480"/>
            </a:lvl6pPr>
            <a:lvl7pPr marL="7680960" indent="0" algn="ctr">
              <a:buNone/>
              <a:defRPr sz="4480"/>
            </a:lvl7pPr>
            <a:lvl8pPr marL="8961120" indent="0" algn="ctr">
              <a:buNone/>
              <a:defRPr sz="4480"/>
            </a:lvl8pPr>
            <a:lvl9pPr marL="10241280" indent="0" algn="ctr">
              <a:buNone/>
              <a:defRPr sz="448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F21FE-C0FD-A548-8443-6E6B91036F15}" type="datetimeFigureOut">
              <a:rPr lang="en-US" smtClean="0"/>
              <a:t>10/28/20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1C721-F2AE-CF40-8B53-B4EAB16A42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F21FE-C0FD-A548-8443-6E6B91036F15}" type="datetimeFigureOut">
              <a:rPr lang="en-US" smtClean="0"/>
              <a:t>10/28/20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1C721-F2AE-CF40-8B53-B4EAB16A42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322291" y="1071033"/>
            <a:ext cx="5520690" cy="1704805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60221" y="1071033"/>
            <a:ext cx="16242030" cy="1704805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F21FE-C0FD-A548-8443-6E6B91036F15}" type="datetimeFigureOut">
              <a:rPr lang="en-US" smtClean="0"/>
              <a:t>10/28/20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1C721-F2AE-CF40-8B53-B4EAB16A42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F21FE-C0FD-A548-8443-6E6B91036F15}" type="datetimeFigureOut">
              <a:rPr lang="en-US" smtClean="0"/>
              <a:t>10/28/20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1C721-F2AE-CF40-8B53-B4EAB16A42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46886" y="5015236"/>
            <a:ext cx="22082760" cy="8368029"/>
          </a:xfrm>
        </p:spPr>
        <p:txBody>
          <a:bodyPr anchor="b"/>
          <a:lstStyle>
            <a:lvl1pPr>
              <a:defRPr sz="16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46886" y="13462429"/>
            <a:ext cx="22082760" cy="4400549"/>
          </a:xfrm>
        </p:spPr>
        <p:txBody>
          <a:bodyPr/>
          <a:lstStyle>
            <a:lvl1pPr marL="0" indent="0">
              <a:buNone/>
              <a:defRPr sz="6720">
                <a:solidFill>
                  <a:schemeClr val="tx1"/>
                </a:solidFill>
              </a:defRPr>
            </a:lvl1pPr>
            <a:lvl2pPr marL="1280160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2pPr>
            <a:lvl3pPr marL="256032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3pPr>
            <a:lvl4pPr marL="3840480" indent="0">
              <a:buNone/>
              <a:defRPr sz="4480">
                <a:solidFill>
                  <a:schemeClr val="tx1">
                    <a:tint val="75000"/>
                  </a:schemeClr>
                </a:solidFill>
              </a:defRPr>
            </a:lvl4pPr>
            <a:lvl5pPr marL="5120640" indent="0">
              <a:buNone/>
              <a:defRPr sz="4480">
                <a:solidFill>
                  <a:schemeClr val="tx1">
                    <a:tint val="75000"/>
                  </a:schemeClr>
                </a:solidFill>
              </a:defRPr>
            </a:lvl5pPr>
            <a:lvl6pPr marL="6400800" indent="0">
              <a:buNone/>
              <a:defRPr sz="4480">
                <a:solidFill>
                  <a:schemeClr val="tx1">
                    <a:tint val="75000"/>
                  </a:schemeClr>
                </a:solidFill>
              </a:defRPr>
            </a:lvl6pPr>
            <a:lvl7pPr marL="7680960" indent="0">
              <a:buNone/>
              <a:defRPr sz="4480">
                <a:solidFill>
                  <a:schemeClr val="tx1">
                    <a:tint val="75000"/>
                  </a:schemeClr>
                </a:solidFill>
              </a:defRPr>
            </a:lvl7pPr>
            <a:lvl8pPr marL="8961120" indent="0">
              <a:buNone/>
              <a:defRPr sz="4480">
                <a:solidFill>
                  <a:schemeClr val="tx1">
                    <a:tint val="75000"/>
                  </a:schemeClr>
                </a:solidFill>
              </a:defRPr>
            </a:lvl8pPr>
            <a:lvl9pPr marL="10241280" indent="0">
              <a:buNone/>
              <a:defRPr sz="44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F21FE-C0FD-A548-8443-6E6B91036F15}" type="datetimeFigureOut">
              <a:rPr lang="en-US" smtClean="0"/>
              <a:t>10/28/20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1C721-F2AE-CF40-8B53-B4EAB16A42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60220" y="5355167"/>
            <a:ext cx="10881360" cy="12763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61620" y="5355167"/>
            <a:ext cx="10881360" cy="12763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F21FE-C0FD-A548-8443-6E6B91036F15}" type="datetimeFigureOut">
              <a:rPr lang="en-US" smtClean="0"/>
              <a:t>10/28/20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1C721-F2AE-CF40-8B53-B4EAB16A42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555" y="1071038"/>
            <a:ext cx="22082760" cy="388831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63558" y="4931411"/>
            <a:ext cx="10831352" cy="2416809"/>
          </a:xfrm>
        </p:spPr>
        <p:txBody>
          <a:bodyPr anchor="b"/>
          <a:lstStyle>
            <a:lvl1pPr marL="0" indent="0">
              <a:buNone/>
              <a:defRPr sz="6720" b="1"/>
            </a:lvl1pPr>
            <a:lvl2pPr marL="1280160" indent="0">
              <a:buNone/>
              <a:defRPr sz="5600" b="1"/>
            </a:lvl2pPr>
            <a:lvl3pPr marL="2560320" indent="0">
              <a:buNone/>
              <a:defRPr sz="5040" b="1"/>
            </a:lvl3pPr>
            <a:lvl4pPr marL="3840480" indent="0">
              <a:buNone/>
              <a:defRPr sz="4480" b="1"/>
            </a:lvl4pPr>
            <a:lvl5pPr marL="5120640" indent="0">
              <a:buNone/>
              <a:defRPr sz="4480" b="1"/>
            </a:lvl5pPr>
            <a:lvl6pPr marL="6400800" indent="0">
              <a:buNone/>
              <a:defRPr sz="4480" b="1"/>
            </a:lvl6pPr>
            <a:lvl7pPr marL="7680960" indent="0">
              <a:buNone/>
              <a:defRPr sz="4480" b="1"/>
            </a:lvl7pPr>
            <a:lvl8pPr marL="8961120" indent="0">
              <a:buNone/>
              <a:defRPr sz="4480" b="1"/>
            </a:lvl8pPr>
            <a:lvl9pPr marL="10241280" indent="0">
              <a:buNone/>
              <a:defRPr sz="448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63558" y="7348220"/>
            <a:ext cx="10831352" cy="10808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961621" y="4931411"/>
            <a:ext cx="10884695" cy="2416809"/>
          </a:xfrm>
        </p:spPr>
        <p:txBody>
          <a:bodyPr anchor="b"/>
          <a:lstStyle>
            <a:lvl1pPr marL="0" indent="0">
              <a:buNone/>
              <a:defRPr sz="6720" b="1"/>
            </a:lvl1pPr>
            <a:lvl2pPr marL="1280160" indent="0">
              <a:buNone/>
              <a:defRPr sz="5600" b="1"/>
            </a:lvl2pPr>
            <a:lvl3pPr marL="2560320" indent="0">
              <a:buNone/>
              <a:defRPr sz="5040" b="1"/>
            </a:lvl3pPr>
            <a:lvl4pPr marL="3840480" indent="0">
              <a:buNone/>
              <a:defRPr sz="4480" b="1"/>
            </a:lvl4pPr>
            <a:lvl5pPr marL="5120640" indent="0">
              <a:buNone/>
              <a:defRPr sz="4480" b="1"/>
            </a:lvl5pPr>
            <a:lvl6pPr marL="6400800" indent="0">
              <a:buNone/>
              <a:defRPr sz="4480" b="1"/>
            </a:lvl6pPr>
            <a:lvl7pPr marL="7680960" indent="0">
              <a:buNone/>
              <a:defRPr sz="4480" b="1"/>
            </a:lvl7pPr>
            <a:lvl8pPr marL="8961120" indent="0">
              <a:buNone/>
              <a:defRPr sz="4480" b="1"/>
            </a:lvl8pPr>
            <a:lvl9pPr marL="10241280" indent="0">
              <a:buNone/>
              <a:defRPr sz="448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961621" y="7348220"/>
            <a:ext cx="10884695" cy="10808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F21FE-C0FD-A548-8443-6E6B91036F15}" type="datetimeFigureOut">
              <a:rPr lang="en-US" smtClean="0"/>
              <a:t>10/28/20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1C721-F2AE-CF40-8B53-B4EAB16A42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F21FE-C0FD-A548-8443-6E6B91036F15}" type="datetimeFigureOut">
              <a:rPr lang="en-US" smtClean="0"/>
              <a:t>10/28/20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1C721-F2AE-CF40-8B53-B4EAB16A42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F21FE-C0FD-A548-8443-6E6B91036F15}" type="datetimeFigureOut">
              <a:rPr lang="en-US" smtClean="0"/>
              <a:t>10/28/20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1C721-F2AE-CF40-8B53-B4EAB16A42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555" y="1341120"/>
            <a:ext cx="8257698" cy="4693920"/>
          </a:xfrm>
        </p:spPr>
        <p:txBody>
          <a:bodyPr anchor="b"/>
          <a:lstStyle>
            <a:lvl1pPr>
              <a:defRPr sz="89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84695" y="2896451"/>
            <a:ext cx="12961620" cy="14295967"/>
          </a:xfrm>
        </p:spPr>
        <p:txBody>
          <a:bodyPr/>
          <a:lstStyle>
            <a:lvl1pPr>
              <a:defRPr sz="8960"/>
            </a:lvl1pPr>
            <a:lvl2pPr>
              <a:defRPr sz="7840"/>
            </a:lvl2pPr>
            <a:lvl3pPr>
              <a:defRPr sz="6720"/>
            </a:lvl3pPr>
            <a:lvl4pPr>
              <a:defRPr sz="5600"/>
            </a:lvl4pPr>
            <a:lvl5pPr>
              <a:defRPr sz="5600"/>
            </a:lvl5pPr>
            <a:lvl6pPr>
              <a:defRPr sz="5600"/>
            </a:lvl6pPr>
            <a:lvl7pPr>
              <a:defRPr sz="5600"/>
            </a:lvl7pPr>
            <a:lvl8pPr>
              <a:defRPr sz="5600"/>
            </a:lvl8pPr>
            <a:lvl9pPr>
              <a:defRPr sz="5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63555" y="6035040"/>
            <a:ext cx="8257698" cy="11180658"/>
          </a:xfrm>
        </p:spPr>
        <p:txBody>
          <a:bodyPr/>
          <a:lstStyle>
            <a:lvl1pPr marL="0" indent="0">
              <a:buNone/>
              <a:defRPr sz="4480"/>
            </a:lvl1pPr>
            <a:lvl2pPr marL="1280160" indent="0">
              <a:buNone/>
              <a:defRPr sz="3920"/>
            </a:lvl2pPr>
            <a:lvl3pPr marL="2560320" indent="0">
              <a:buNone/>
              <a:defRPr sz="3360"/>
            </a:lvl3pPr>
            <a:lvl4pPr marL="3840480" indent="0">
              <a:buNone/>
              <a:defRPr sz="2800"/>
            </a:lvl4pPr>
            <a:lvl5pPr marL="5120640" indent="0">
              <a:buNone/>
              <a:defRPr sz="2800"/>
            </a:lvl5pPr>
            <a:lvl6pPr marL="6400800" indent="0">
              <a:buNone/>
              <a:defRPr sz="2800"/>
            </a:lvl6pPr>
            <a:lvl7pPr marL="7680960" indent="0">
              <a:buNone/>
              <a:defRPr sz="2800"/>
            </a:lvl7pPr>
            <a:lvl8pPr marL="8961120" indent="0">
              <a:buNone/>
              <a:defRPr sz="2800"/>
            </a:lvl8pPr>
            <a:lvl9pPr marL="10241280" indent="0">
              <a:buNone/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F21FE-C0FD-A548-8443-6E6B91036F15}" type="datetimeFigureOut">
              <a:rPr lang="en-US" smtClean="0"/>
              <a:t>10/28/20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1C721-F2AE-CF40-8B53-B4EAB16A42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555" y="1341120"/>
            <a:ext cx="8257698" cy="4693920"/>
          </a:xfrm>
        </p:spPr>
        <p:txBody>
          <a:bodyPr anchor="b"/>
          <a:lstStyle>
            <a:lvl1pPr>
              <a:defRPr sz="89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884695" y="2896451"/>
            <a:ext cx="12961620" cy="14295967"/>
          </a:xfrm>
        </p:spPr>
        <p:txBody>
          <a:bodyPr anchor="t"/>
          <a:lstStyle>
            <a:lvl1pPr marL="0" indent="0">
              <a:buNone/>
              <a:defRPr sz="8960"/>
            </a:lvl1pPr>
            <a:lvl2pPr marL="1280160" indent="0">
              <a:buNone/>
              <a:defRPr sz="7840"/>
            </a:lvl2pPr>
            <a:lvl3pPr marL="2560320" indent="0">
              <a:buNone/>
              <a:defRPr sz="6720"/>
            </a:lvl3pPr>
            <a:lvl4pPr marL="3840480" indent="0">
              <a:buNone/>
              <a:defRPr sz="5600"/>
            </a:lvl4pPr>
            <a:lvl5pPr marL="5120640" indent="0">
              <a:buNone/>
              <a:defRPr sz="5600"/>
            </a:lvl5pPr>
            <a:lvl6pPr marL="6400800" indent="0">
              <a:buNone/>
              <a:defRPr sz="5600"/>
            </a:lvl6pPr>
            <a:lvl7pPr marL="7680960" indent="0">
              <a:buNone/>
              <a:defRPr sz="5600"/>
            </a:lvl7pPr>
            <a:lvl8pPr marL="8961120" indent="0">
              <a:buNone/>
              <a:defRPr sz="5600"/>
            </a:lvl8pPr>
            <a:lvl9pPr marL="10241280" indent="0">
              <a:buNone/>
              <a:defRPr sz="5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63555" y="6035040"/>
            <a:ext cx="8257698" cy="11180658"/>
          </a:xfrm>
        </p:spPr>
        <p:txBody>
          <a:bodyPr/>
          <a:lstStyle>
            <a:lvl1pPr marL="0" indent="0">
              <a:buNone/>
              <a:defRPr sz="4480"/>
            </a:lvl1pPr>
            <a:lvl2pPr marL="1280160" indent="0">
              <a:buNone/>
              <a:defRPr sz="3920"/>
            </a:lvl2pPr>
            <a:lvl3pPr marL="2560320" indent="0">
              <a:buNone/>
              <a:defRPr sz="3360"/>
            </a:lvl3pPr>
            <a:lvl4pPr marL="3840480" indent="0">
              <a:buNone/>
              <a:defRPr sz="2800"/>
            </a:lvl4pPr>
            <a:lvl5pPr marL="5120640" indent="0">
              <a:buNone/>
              <a:defRPr sz="2800"/>
            </a:lvl5pPr>
            <a:lvl6pPr marL="6400800" indent="0">
              <a:buNone/>
              <a:defRPr sz="2800"/>
            </a:lvl6pPr>
            <a:lvl7pPr marL="7680960" indent="0">
              <a:buNone/>
              <a:defRPr sz="2800"/>
            </a:lvl7pPr>
            <a:lvl8pPr marL="8961120" indent="0">
              <a:buNone/>
              <a:defRPr sz="2800"/>
            </a:lvl8pPr>
            <a:lvl9pPr marL="10241280" indent="0">
              <a:buNone/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F21FE-C0FD-A548-8443-6E6B91036F15}" type="datetimeFigureOut">
              <a:rPr lang="en-US" smtClean="0"/>
              <a:t>10/28/20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1C721-F2AE-CF40-8B53-B4EAB16A42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60220" y="1071038"/>
            <a:ext cx="22082760" cy="38883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60220" y="5355167"/>
            <a:ext cx="22082760" cy="127639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60220" y="18645298"/>
            <a:ext cx="5760720" cy="10710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F21FE-C0FD-A548-8443-6E6B91036F15}" type="datetimeFigureOut">
              <a:rPr lang="en-US" smtClean="0"/>
              <a:t>10/28/20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481060" y="18645298"/>
            <a:ext cx="8641080" cy="10710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8082260" y="18645298"/>
            <a:ext cx="5760720" cy="10710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1C721-F2AE-CF40-8B53-B4EAB16A4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815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560320" rtl="0" eaLnBrk="1" latinLnBrk="0" hangingPunct="1">
        <a:lnSpc>
          <a:spcPct val="90000"/>
        </a:lnSpc>
        <a:spcBef>
          <a:spcPct val="0"/>
        </a:spcBef>
        <a:buNone/>
        <a:defRPr sz="123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40080" indent="-640080" algn="l" defTabSz="256032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7840" kern="1200">
          <a:solidFill>
            <a:schemeClr val="tx1"/>
          </a:solidFill>
          <a:latin typeface="+mn-lt"/>
          <a:ea typeface="+mn-ea"/>
          <a:cs typeface="+mn-cs"/>
        </a:defRPr>
      </a:lvl1pPr>
      <a:lvl2pPr marL="1920240" indent="-640080" algn="l" defTabSz="256032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2pPr>
      <a:lvl3pPr marL="3200400" indent="-640080" algn="l" defTabSz="256032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3pPr>
      <a:lvl4pPr marL="4480560" indent="-640080" algn="l" defTabSz="256032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4pPr>
      <a:lvl5pPr marL="5760720" indent="-640080" algn="l" defTabSz="256032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5pPr>
      <a:lvl6pPr marL="7040880" indent="-640080" algn="l" defTabSz="256032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6pPr>
      <a:lvl7pPr marL="8321040" indent="-640080" algn="l" defTabSz="256032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7pPr>
      <a:lvl8pPr marL="9601200" indent="-640080" algn="l" defTabSz="256032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8pPr>
      <a:lvl9pPr marL="10881360" indent="-640080" algn="l" defTabSz="256032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60320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1pPr>
      <a:lvl2pPr marL="1280160" algn="l" defTabSz="2560320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2pPr>
      <a:lvl3pPr marL="2560320" algn="l" defTabSz="2560320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algn="l" defTabSz="2560320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4pPr>
      <a:lvl5pPr marL="5120640" algn="l" defTabSz="2560320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5pPr>
      <a:lvl6pPr marL="6400800" algn="l" defTabSz="2560320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6pPr>
      <a:lvl7pPr marL="7680960" algn="l" defTabSz="2560320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7pPr>
      <a:lvl8pPr marL="8961120" algn="l" defTabSz="2560320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8pPr>
      <a:lvl9pPr marL="10241280" algn="l" defTabSz="2560320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501646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15.0034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2</cp:revision>
  <dcterms:created xsi:type="dcterms:W3CDTF">2020-10-28T16:49:58Z</dcterms:created>
  <dcterms:modified xsi:type="dcterms:W3CDTF">2020-10-28T16:51:58Z</dcterms:modified>
</cp:coreProperties>
</file>