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8" d="100"/>
          <a:sy n="18" d="100"/>
        </p:scale>
        <p:origin x="252" y="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4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0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4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6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5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7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5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1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8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1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EAAF3-1522-4DFC-B75B-9C6E74E10B95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4759-C7A9-4FCA-916E-32E8F01AD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6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74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Keller</dc:creator>
  <cp:lastModifiedBy>Katherine Keller</cp:lastModifiedBy>
  <cp:revision>1</cp:revision>
  <dcterms:created xsi:type="dcterms:W3CDTF">2025-04-09T20:41:12Z</dcterms:created>
  <dcterms:modified xsi:type="dcterms:W3CDTF">2025-04-09T20:41:38Z</dcterms:modified>
</cp:coreProperties>
</file>